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28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06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71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0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53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67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54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17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01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81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677A7-45CF-43A4-9D66-63979BF9F04A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474DA-1643-441A-BFBD-81A95E4A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4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Assurance of Salvation</a:t>
            </a:r>
            <a:endParaRPr lang="en-US" sz="8800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III John 1:1-14</a:t>
            </a:r>
            <a:endParaRPr lang="en-US" sz="44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324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"/>
            <a:ext cx="9144000" cy="6774872"/>
          </a:xfrm>
        </p:spPr>
        <p:txBody>
          <a:bodyPr>
            <a:normAutofit/>
          </a:bodyPr>
          <a:lstStyle/>
          <a:p>
            <a:endParaRPr lang="en-US" sz="54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endParaRPr lang="en-US" sz="5400" dirty="0" smtClean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66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What you believe </a:t>
            </a:r>
          </a:p>
          <a:p>
            <a:r>
              <a:rPr lang="en-US" sz="66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does matter</a:t>
            </a:r>
            <a:endParaRPr lang="en-US" sz="66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550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6059" y="207818"/>
            <a:ext cx="9144000" cy="939338"/>
          </a:xfrm>
        </p:spPr>
        <p:txBody>
          <a:bodyPr>
            <a:noAutofit/>
          </a:bodyPr>
          <a:lstStyle/>
          <a:p>
            <a:r>
              <a:rPr lang="en-US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I John 5: 11-13</a:t>
            </a:r>
            <a:endParaRPr lang="en-US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3" y="1354975"/>
            <a:ext cx="9573491" cy="4954385"/>
          </a:xfrm>
        </p:spPr>
        <p:txBody>
          <a:bodyPr>
            <a:normAutofit/>
          </a:bodyPr>
          <a:lstStyle/>
          <a:p>
            <a:r>
              <a:rPr lang="en-US" sz="36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11 </a:t>
            </a:r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And the testimony is this, that God has given us eternal life, and this life is in His Son. </a:t>
            </a:r>
            <a:endParaRPr lang="en-US" sz="3600" dirty="0" smtClean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3600" b="1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12</a:t>
            </a:r>
            <a:r>
              <a:rPr lang="en-US" sz="36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 </a:t>
            </a:r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He who has the Son has the life; he who does not have the Son of God does not have the life. </a:t>
            </a:r>
            <a:b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</a:br>
            <a:r>
              <a:rPr lang="en-US" sz="3600" i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This Is Written That You May Know</a:t>
            </a:r>
            <a:endParaRPr lang="en-US" sz="36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    </a:t>
            </a:r>
            <a:r>
              <a:rPr lang="en-US" sz="3600" b="1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13 </a:t>
            </a:r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These things I have written to you who believe in the name of the Son of God, so that you may know that you have eternal life.</a:t>
            </a:r>
            <a:endParaRPr lang="en-US" sz="36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499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622" y="371375"/>
            <a:ext cx="9144000" cy="1429644"/>
          </a:xfrm>
        </p:spPr>
        <p:txBody>
          <a:bodyPr>
            <a:noAutofit/>
          </a:bodyPr>
          <a:lstStyle/>
          <a:p>
            <a:r>
              <a:rPr lang="en-US" sz="8800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I. The Test of Love</a:t>
            </a:r>
            <a:endParaRPr lang="en-US" sz="8800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53243"/>
            <a:ext cx="9144000" cy="472162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1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 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The elder to the beloved Gaius, whom I love in truth. </a:t>
            </a:r>
            <a:b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</a:b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    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2 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Beloved, I pray that in all respects you may prosper and be in good health, just as your soul prospers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.</a:t>
            </a:r>
          </a:p>
          <a:p>
            <a:endParaRPr lang="en-US" sz="3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6  </a:t>
            </a:r>
            <a:r>
              <a:rPr 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and they have testified to your love before the church. You will do well to send them on their way in a manner worthy of God.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9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622" y="371375"/>
            <a:ext cx="9144000" cy="1429644"/>
          </a:xfrm>
        </p:spPr>
        <p:txBody>
          <a:bodyPr>
            <a:noAutofit/>
          </a:bodyPr>
          <a:lstStyle/>
          <a:p>
            <a:r>
              <a:rPr lang="en-US" sz="8800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I. The Test of Love</a:t>
            </a:r>
            <a:endParaRPr lang="en-US" sz="8800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53243"/>
            <a:ext cx="9144000" cy="4721629"/>
          </a:xfrm>
        </p:spPr>
        <p:txBody>
          <a:bodyPr>
            <a:normAutofit/>
          </a:bodyPr>
          <a:lstStyle/>
          <a:p>
            <a:endParaRPr lang="en-US" sz="32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36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II John 1:5</a:t>
            </a:r>
          </a:p>
          <a:p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5 Now I ask you, lady, not as though I were writing to you a new commandment, but the one which we have had from the beginning, that we love one another.</a:t>
            </a:r>
            <a:endParaRPr lang="en-US" sz="36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87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622" y="371375"/>
            <a:ext cx="9144000" cy="1429644"/>
          </a:xfrm>
        </p:spPr>
        <p:txBody>
          <a:bodyPr>
            <a:noAutofit/>
          </a:bodyPr>
          <a:lstStyle/>
          <a:p>
            <a:r>
              <a:rPr lang="en-US" sz="8800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I. The Test of Love</a:t>
            </a:r>
            <a:endParaRPr lang="en-US" sz="8800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53243"/>
            <a:ext cx="9144000" cy="4721629"/>
          </a:xfrm>
        </p:spPr>
        <p:txBody>
          <a:bodyPr>
            <a:normAutofit/>
          </a:bodyPr>
          <a:lstStyle/>
          <a:p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6  and they have testified to your love before the church. You will do well to send them on their way in a manner worthy of God.</a:t>
            </a:r>
          </a:p>
          <a:p>
            <a:endParaRPr lang="en-US" sz="3600" dirty="0" smtClean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36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9 </a:t>
            </a:r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I wrote something to the church; but </a:t>
            </a:r>
            <a:r>
              <a:rPr lang="en-US" sz="3600" dirty="0" err="1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Diotrephes</a:t>
            </a:r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, who loves to be first among them, does not accept what we say.</a:t>
            </a:r>
            <a:endParaRPr lang="en-US" sz="36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06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"/>
            <a:ext cx="9144000" cy="6774872"/>
          </a:xfrm>
        </p:spPr>
        <p:txBody>
          <a:bodyPr>
            <a:normAutofit/>
          </a:bodyPr>
          <a:lstStyle/>
          <a:p>
            <a:endParaRPr lang="en-US" sz="54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endParaRPr lang="en-US" sz="5400" dirty="0" smtClean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60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How would YOU describe someone who passes this test today?</a:t>
            </a:r>
            <a:endParaRPr lang="en-US" sz="60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885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7694"/>
            <a:ext cx="12192000" cy="1421476"/>
          </a:xfrm>
        </p:spPr>
        <p:txBody>
          <a:bodyPr>
            <a:noAutofit/>
          </a:bodyPr>
          <a:lstStyle/>
          <a:p>
            <a:r>
              <a:rPr lang="en-US" sz="8800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II. The Test of Lifestyle</a:t>
            </a:r>
            <a:endParaRPr lang="en-US" sz="8800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62051"/>
            <a:ext cx="9144000" cy="49128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11 </a:t>
            </a:r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Beloved, do not imitate what is evil, but what is good. The one who does good is of God; the one who does evil has not seen God</a:t>
            </a:r>
            <a:r>
              <a:rPr lang="en-US" sz="36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.</a:t>
            </a:r>
          </a:p>
          <a:p>
            <a:endParaRPr lang="en-US" sz="9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36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II John 1: 6</a:t>
            </a:r>
          </a:p>
          <a:p>
            <a:r>
              <a:rPr lang="en-US" sz="36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6 And this is love, that we walk according to His commandments. This is the commandment, just as you have heard from the beginning, that you should walk in it.</a:t>
            </a:r>
          </a:p>
          <a:p>
            <a:endParaRPr lang="en-US" sz="36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01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"/>
            <a:ext cx="9144000" cy="6774872"/>
          </a:xfrm>
        </p:spPr>
        <p:txBody>
          <a:bodyPr>
            <a:normAutofit/>
          </a:bodyPr>
          <a:lstStyle/>
          <a:p>
            <a:endParaRPr lang="en-US" sz="54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endParaRPr lang="en-US" sz="5400" dirty="0" smtClean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60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How would YOU describe someone who passes this lifestyle test today?</a:t>
            </a:r>
            <a:endParaRPr lang="en-US" sz="60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61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7694"/>
            <a:ext cx="12192000" cy="1421476"/>
          </a:xfrm>
        </p:spPr>
        <p:txBody>
          <a:bodyPr>
            <a:noAutofit/>
          </a:bodyPr>
          <a:lstStyle/>
          <a:p>
            <a:r>
              <a:rPr lang="en-US" sz="8800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III. The Test of Doctrine</a:t>
            </a:r>
            <a:endParaRPr lang="en-US" sz="8800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62051"/>
            <a:ext cx="9144000" cy="4912821"/>
          </a:xfrm>
        </p:spPr>
        <p:txBody>
          <a:bodyPr>
            <a:normAutofit/>
          </a:bodyPr>
          <a:lstStyle/>
          <a:p>
            <a:r>
              <a:rPr lang="en-US" sz="44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3 For I was very glad when brethren came and testified to your truth, that is, how you are walking in truth. </a:t>
            </a:r>
            <a:endParaRPr lang="en-US" sz="4400" dirty="0" smtClean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sz="44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4 </a:t>
            </a:r>
            <a:r>
              <a:rPr lang="en-US" sz="44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Impact" panose="020B0806030902050204" pitchFamily="34" charset="0"/>
              </a:rPr>
              <a:t>I have no greater joy than this, to hear of my children walking in the truth.</a:t>
            </a:r>
            <a:endParaRPr lang="en-US" sz="44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010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284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Impact</vt:lpstr>
      <vt:lpstr>Office Theme</vt:lpstr>
      <vt:lpstr>Assurance of Salvation</vt:lpstr>
      <vt:lpstr>I John 5: 11-13</vt:lpstr>
      <vt:lpstr>I. The Test of Love</vt:lpstr>
      <vt:lpstr>I. The Test of Love</vt:lpstr>
      <vt:lpstr>I. The Test of Love</vt:lpstr>
      <vt:lpstr>PowerPoint Presentation</vt:lpstr>
      <vt:lpstr>II. The Test of Lifestyle</vt:lpstr>
      <vt:lpstr>PowerPoint Presentation</vt:lpstr>
      <vt:lpstr>III. The Test of Doctrine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Assurance of Salvation</dc:title>
  <dc:creator>Rachel Sutton</dc:creator>
  <cp:lastModifiedBy>Rachel Sutton</cp:lastModifiedBy>
  <cp:revision>8</cp:revision>
  <dcterms:created xsi:type="dcterms:W3CDTF">2016-06-29T17:28:54Z</dcterms:created>
  <dcterms:modified xsi:type="dcterms:W3CDTF">2016-06-30T17:10:10Z</dcterms:modified>
</cp:coreProperties>
</file>